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81" r:id="rId2"/>
    <p:sldId id="283" r:id="rId3"/>
    <p:sldId id="282" r:id="rId4"/>
    <p:sldId id="290" r:id="rId5"/>
    <p:sldId id="284" r:id="rId6"/>
    <p:sldId id="291" r:id="rId7"/>
    <p:sldId id="285" r:id="rId8"/>
    <p:sldId id="292" r:id="rId9"/>
    <p:sldId id="286" r:id="rId10"/>
    <p:sldId id="293" r:id="rId11"/>
    <p:sldId id="287" r:id="rId12"/>
    <p:sldId id="294" r:id="rId13"/>
    <p:sldId id="288" r:id="rId14"/>
    <p:sldId id="295" r:id="rId15"/>
    <p:sldId id="289" r:id="rId16"/>
    <p:sldId id="296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86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7" autoAdjust="0"/>
    <p:restoredTop sz="86000" autoAdjust="0"/>
  </p:normalViewPr>
  <p:slideViewPr>
    <p:cSldViewPr snapToGrid="0">
      <p:cViewPr>
        <p:scale>
          <a:sx n="75" d="100"/>
          <a:sy n="75" d="100"/>
        </p:scale>
        <p:origin x="3276" y="14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F80263-AEDA-478F-921B-80325FC1296F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8B529-0CAF-48DA-BCA5-69C36AB7EF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7797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https://unsplash.com/photos/woman-standing-near-river-under-gray-sky-during-daytime-4mHZqgoZQu8</a:t>
            </a:r>
          </a:p>
          <a:p>
            <a:endParaRPr lang="en-US" altLang="zh-TW" dirty="0"/>
          </a:p>
          <a:p>
            <a:r>
              <a:rPr lang="zh-TW" altLang="en-US" dirty="0"/>
              <a:t>大家好，今天要跟大家分享冒險故事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58887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https://unsplash.com/photos/lonely-man-in-trekking-adventure-discover-activity-at-the-mountain-with-backpack-hiker-looking-the-landscape-and-enjoying-the-wild-undiscovered-nature-beautiful-environment-for-alternative-vacation-DbfpMkDJc88</a:t>
            </a:r>
          </a:p>
          <a:p>
            <a:endParaRPr lang="en-US" altLang="zh-TW" dirty="0"/>
          </a:p>
          <a:p>
            <a:r>
              <a:rPr lang="zh-TW" altLang="en-US" dirty="0"/>
              <a:t>雨勢開始減弱，雲層也逐漸散開，我看到了久違的陽光。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03187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https://unsplash.com/photos/man-in-white-dress-shirt-wearing-black-framed-eyeglasses-8RXmc8pLX_I</a:t>
            </a:r>
          </a:p>
          <a:p>
            <a:endParaRPr lang="en-US" altLang="zh-TW" dirty="0"/>
          </a:p>
          <a:p>
            <a:r>
              <a:rPr lang="zh-TW" altLang="en-US" dirty="0"/>
              <a:t>然而，就在我準備再度出發的時候，卻發現腳下的岩石裂開了一道縫隙。腳下突然鬆動，我整個人向下滑落！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6488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https://unsplash.com/photos/brave-man-with-backpack-jumping-over-rocks-near-ocean-in-sunset-fCKTEpmfdkk</a:t>
            </a:r>
          </a:p>
          <a:p>
            <a:endParaRPr lang="en-US" altLang="zh-TW" dirty="0"/>
          </a:p>
          <a:p>
            <a:r>
              <a:rPr lang="zh-TW" altLang="en-US" dirty="0"/>
              <a:t>心跳瞬間加速，幸好我迅速抓住了身邊的一根樹枝，僅僅掛在山壁上。這一刻，我感到無比的恐懼和無助，心裡想著也許我應該回頭，這座山實在太危險了。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31552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https://unsplash.com/photos/an-aerial-view-of-a-road-surrounded-by-trees-iDK1aeCB9zY</a:t>
            </a:r>
          </a:p>
          <a:p>
            <a:endParaRPr lang="en-US" altLang="zh-TW" dirty="0"/>
          </a:p>
          <a:p>
            <a:r>
              <a:rPr lang="zh-TW" altLang="en-US" dirty="0"/>
              <a:t>正在我猶豫是否該放棄時，我看到山下的景色，過往每一次的爬山經驗浮現心頭。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1358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https://unsplash.com/photos/the-sun-is-setting-over-a-mountain-range-FIjL4-xCSiU</a:t>
            </a:r>
          </a:p>
          <a:p>
            <a:endParaRPr lang="en-US" altLang="zh-TW" dirty="0"/>
          </a:p>
          <a:p>
            <a:r>
              <a:rPr lang="zh-TW" altLang="en-US" dirty="0"/>
              <a:t>我明白這是一次挑戰我的極限，也是一個學會面對困難的機會。我深吸一口氣，冷靜下來，利用身邊的樹木和岩石，重新找回了平衡，並想出了更安全的路線繞過裂縫。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81222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https://unsplash.com/photos/a-woman-standing-in-a-field-with-her-hair-blowing-in-the-wind-gNNA9rJ5VSQ</a:t>
            </a:r>
          </a:p>
          <a:p>
            <a:endParaRPr lang="en-US" altLang="zh-TW" dirty="0"/>
          </a:p>
          <a:p>
            <a:r>
              <a:rPr lang="zh-TW" altLang="en-US" dirty="0"/>
              <a:t>最終，我克服了內心的恐懼與山道的險阻，成功登頂。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05801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https://unsplash.com/photos/mountains-and-tree-range-during-golden-hour-8c6eS43iq1o</a:t>
            </a:r>
          </a:p>
          <a:p>
            <a:endParaRPr lang="en-US" altLang="zh-TW" dirty="0"/>
          </a:p>
          <a:p>
            <a:r>
              <a:rPr lang="zh-TW" altLang="en-US" dirty="0"/>
              <a:t>站在山頂，俯瞰整片風景，雲海和陽光交織出一幅壯麗的畫面，我感到前所未有的成就感與平靜。這次爬山的經歷，不僅讓我看到了大自然的美麗，更讓我明白了如何在困難面前保持堅持與冷靜。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7507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https://unsplash.com/photos/several-unsuccessful-attempts-at-a-red-arrow-that-missed-the-target-on-a-light-red-background-failure-in-attempts-to-achieve-goals-3d-render-illustration-pz_2DFD9ywY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670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https://unsplash.com/photos/winding-road-through-mountain-INf4LQZwxRU</a:t>
            </a:r>
          </a:p>
          <a:p>
            <a:endParaRPr lang="en-US" altLang="zh-TW" dirty="0"/>
          </a:p>
          <a:p>
            <a:r>
              <a:rPr lang="zh-TW" altLang="en-US" dirty="0"/>
              <a:t>我是一個普通的高中生，從小就喜歡大自然和爬山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1636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https://unsplash.com/photos/a-very-tall-mountain-covered-in-snow-under-a-blue-sky-NNmiv6zcFvk</a:t>
            </a:r>
          </a:p>
          <a:p>
            <a:endParaRPr lang="en-US" altLang="zh-TW" dirty="0"/>
          </a:p>
          <a:p>
            <a:r>
              <a:rPr lang="zh-TW" altLang="en-US" dirty="0"/>
              <a:t>這次，我決定挑戰一座從未嘗試過的高山，這座山以其險峻的地勢和壯麗的景色聞名。我想要證明自己不僅能爬到山頂，還能超越自己心中的恐懼。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3875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https://unsplash.com/photos/red-and-white-no-smoking-sign-duTm7WvwN0U</a:t>
            </a:r>
            <a:br>
              <a:rPr lang="en-US" altLang="zh-TW" dirty="0"/>
            </a:br>
            <a:endParaRPr lang="en-US" altLang="zh-TW" dirty="0"/>
          </a:p>
          <a:p>
            <a:r>
              <a:rPr lang="zh-TW" altLang="en-US" dirty="0"/>
              <a:t>然而，爬到一半的時候，天氣突然變了。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5295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https://unsplash.com/photos/a-black-and-white-photo-of-raindrops-in-a-puddle-pWzH7qOBpb0</a:t>
            </a:r>
          </a:p>
          <a:p>
            <a:endParaRPr lang="en-US" altLang="zh-TW" dirty="0"/>
          </a:p>
          <a:p>
            <a:r>
              <a:rPr lang="zh-TW" altLang="en-US" dirty="0"/>
              <a:t>原本晴朗的天空突然烏雲密布，強風帶來了暴雨，山路變得濕滑不堪。我帶的裝備不足以應對這麼惡劣的環境，風雨打得我眼睛幾乎睜不開，甚至開始懷疑自己是否應該繼續前行。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36721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https://unsplash.com/photos/a-persons-legs-are-covered-in-mud-and-water-iz_HuFCttA8</a:t>
            </a:r>
          </a:p>
          <a:p>
            <a:endParaRPr lang="en-US" altLang="zh-TW" dirty="0"/>
          </a:p>
          <a:p>
            <a:r>
              <a:rPr lang="zh-TW" altLang="en-US" dirty="0"/>
              <a:t>儘管如此，我不想輕易放棄 回想起過去的訓練和每次登頂的成就，我決定咬牙堅持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9906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https://unsplash.com/photos/a-man-climbing-up-the-side-of-a-cliff-uwra5qpX6pI</a:t>
            </a:r>
          </a:p>
          <a:p>
            <a:endParaRPr lang="en-US" altLang="zh-TW" dirty="0"/>
          </a:p>
          <a:p>
            <a:r>
              <a:rPr lang="zh-TW" altLang="en-US" dirty="0"/>
              <a:t>我小心翼翼地踩著濕滑的岩石，用雙手穩住自己，不斷告訴自己，只要一步一步前進，我就能走得更遠。我用力抓住每一塊岩石，每走一步都倍加謹慎。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1015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https://unsplash.com/photos/a-man-in-a-space-suit-standing-on-a-spiral-staircase-9NfOoEqsH6c</a:t>
            </a:r>
          </a:p>
          <a:p>
            <a:endParaRPr lang="en-US" altLang="zh-TW" dirty="0"/>
          </a:p>
          <a:p>
            <a:r>
              <a:rPr lang="zh-TW" altLang="en-US" dirty="0"/>
              <a:t>終於，在歷經三個小時的掙扎後，我爬到了離山頂不遠的一個平台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8B529-0CAF-48DA-BCA5-69C36AB7EF9C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5734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E28CB6-71F0-459B-B786-5CAB46C888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7CDB61F-C274-4407-A486-A58FBEE7C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0F0E8EF-8A88-44D2-AE07-70FD8949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0C8712F-302E-4A38-930D-6E93B5C02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DDE111F-0108-49AB-A8D7-BF9A46F2C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5701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267619-9562-4828-BD73-21468DD48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7BA603-D905-4318-A7B4-71FB24147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8073AF-5274-4890-81C2-0C0835B8F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AE87A8E-B5E3-4A86-9B81-116CB787D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FCD5DB-F7F0-4B2F-BC74-2D01206FE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337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DFE1743-2854-435C-A809-1258C5D7CF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9F6CCDC-AA15-4A94-BE1B-AEEB840A1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E31656-BDC1-4CFA-AFDA-0484A81D2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1C53560-8F4F-4A53-98DC-81740B5F8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F5BE4C-1128-4278-83C3-68437651A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6326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76C21B-26EE-4FE9-B42F-855F3C6E2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49EA33-9E1C-4CBD-ACFE-ED613932C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838BB8-3FC7-4308-B734-1C4FA116E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D19A5D-CD1A-4A7B-9090-F131250D6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CDA99D-DEB6-4BC2-809A-E9B89C6DA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828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47263-991D-4343-A764-142511925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34B7D57-2AAE-4F3D-848B-DF1EEF34A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0A2FC9-61E3-449F-9D9D-9E97E08C4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B0A2C4-5607-4B7B-BF42-B6DE4A945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923269E-28E4-475A-AB73-9561666E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4334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435CF0-3D5C-4168-B6FB-9FC84F47D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2C4E63-38FE-49D5-9F7F-76050DEA55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4238D98-3048-4B11-A99D-51430B594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CE37E3C-70BE-4E4F-AD6D-4FF38D527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A0C9558-C8B7-4779-9195-61F5547BC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F3F3610-12EE-45CA-AC76-DAC1F1A65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7973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E3383E-1473-405B-92C6-DBD1492CD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832BF8C-83C5-4FAB-97E0-C114F9A43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AEBB67F-3002-497D-9826-8CFB86D66F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C88613C-A246-4129-B62E-6E720CD817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E8E16B3-82BE-48F7-9D37-0A4475569D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F715657-5BAF-4F27-A950-82AD6A451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B93AFF7-1E75-4664-836C-3777CF2DB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A2D11ED-2A47-47A6-8207-60729F482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8616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B46495-CB65-44FF-AA2D-798F1A38D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B512556-80AE-4A5C-AB53-2D84CE7F0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8ABDF0F-77D5-4627-9D57-68FAC3894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A6AB128-D7B6-4650-B93E-D16E21F30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9394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DE66FF9-352E-47A9-AAC7-12AFE4CCB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CA0BEB3-DE6A-48A2-814C-A4EAE9E53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7B3E4C-9105-4C9D-9A65-D26D9650D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1159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1E2ABD-6EF5-44B5-B66E-71E6557AB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547123-7252-4485-888D-2463FFF4F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582630A-FD6E-4887-A553-C88881BDB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CDA27C6-17C8-4697-B43C-AB4803780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E6031E4-07EE-41FB-AE90-7D5540FF8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7907898-818D-4912-8BEA-974E50C6A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2898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6D9433-2357-47C5-85A4-21BFC69BC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06A146A-3937-46A9-8E65-8A05D46037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6F8A966-8A0E-486B-A3C0-3F063B005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0EFEB36-FE70-442E-B16B-5BF1B7D86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B601559-53C7-41CB-8D05-D77E41FEB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3F0BF82-345B-4ACE-9846-4D5C5428A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4068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EA2CD3F-17BA-427F-9D9A-CB754FB26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D3D309-AC2A-404A-BEB2-2F5EC736E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11895B-E56D-4729-8369-AFBCA319D5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50EFB-3D13-4CF9-8065-BE5531506FF5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D2BBFA-F675-4BEE-A5D8-0EF5687936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5D7D4C-B026-43D1-B6B4-3AEFA4278C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F32B9-3DBC-4193-8776-F8D6633DBD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6701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oman standing near river under gray sky during daytime">
            <a:extLst>
              <a:ext uri="{FF2B5EF4-FFF2-40B4-BE49-F238E27FC236}">
                <a16:creationId xmlns:a16="http://schemas.microsoft.com/office/drawing/2014/main" id="{4CDDB008-0EA0-6F0E-6F7C-E0454C443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52B686C6-944F-8E74-8B07-856F14BE6160}"/>
              </a:ext>
            </a:extLst>
          </p:cNvPr>
          <p:cNvSpPr txBox="1"/>
          <p:nvPr/>
        </p:nvSpPr>
        <p:spPr>
          <a:xfrm>
            <a:off x="951046" y="1215958"/>
            <a:ext cx="614602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96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冒險故事</a:t>
            </a:r>
            <a:br>
              <a:rPr lang="en-US" altLang="zh-TW" sz="96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96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9600" b="1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Animaze</a:t>
            </a:r>
            <a:r>
              <a:rPr lang="en-US" altLang="zh-TW" sz="96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96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48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7C73B7-D870-E9B7-9CE2-A45FE0EFD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3314" name="Picture 2" descr="Lonely man in trekking adventure discover activity at the mountain with backpack - hiker looking the landscape and enjoying the wild undiscovered nature - beautiful environment for alternative vacation">
            <a:extLst>
              <a:ext uri="{FF2B5EF4-FFF2-40B4-BE49-F238E27FC236}">
                <a16:creationId xmlns:a16="http://schemas.microsoft.com/office/drawing/2014/main" id="{314DD070-8EA3-4A4E-4A14-4D109048D4D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7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9897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man in white dress shirt wearing black framed eyeglasses">
            <a:extLst>
              <a:ext uri="{FF2B5EF4-FFF2-40B4-BE49-F238E27FC236}">
                <a16:creationId xmlns:a16="http://schemas.microsoft.com/office/drawing/2014/main" id="{E7100AB3-7FDF-8A10-BB6F-76213C5B7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6C59E99-28A1-E96A-2333-DEE13F0CA65D}"/>
              </a:ext>
            </a:extLst>
          </p:cNvPr>
          <p:cNvSpPr txBox="1"/>
          <p:nvPr/>
        </p:nvSpPr>
        <p:spPr>
          <a:xfrm>
            <a:off x="188464" y="473342"/>
            <a:ext cx="45091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5.</a:t>
            </a:r>
            <a:r>
              <a:rPr lang="zh-TW" altLang="en-US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0072775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8D2554-532B-2CE9-68F2-71B9EB8F6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4A55CC-2635-6796-F265-49CD544CB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4338" name="Picture 2" descr="brave man with backpack jumping over rocks near ocean in sunset">
            <a:extLst>
              <a:ext uri="{FF2B5EF4-FFF2-40B4-BE49-F238E27FC236}">
                <a16:creationId xmlns:a16="http://schemas.microsoft.com/office/drawing/2014/main" id="{30DBE234-22C2-38F1-004B-EFE628D7D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man in white dress shirt wearing black framed eyeglasses">
            <a:extLst>
              <a:ext uri="{FF2B5EF4-FFF2-40B4-BE49-F238E27FC236}">
                <a16:creationId xmlns:a16="http://schemas.microsoft.com/office/drawing/2014/main" id="{B67328EC-EA5F-0FA3-6A50-13E96BB72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652000" y="83947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73501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an aerial view of a road surrounded by trees">
            <a:extLst>
              <a:ext uri="{FF2B5EF4-FFF2-40B4-BE49-F238E27FC236}">
                <a16:creationId xmlns:a16="http://schemas.microsoft.com/office/drawing/2014/main" id="{6693EA2C-45D1-154B-D654-1D815B5F4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6C59E99-28A1-E96A-2333-DEE13F0CA65D}"/>
              </a:ext>
            </a:extLst>
          </p:cNvPr>
          <p:cNvSpPr txBox="1"/>
          <p:nvPr/>
        </p:nvSpPr>
        <p:spPr>
          <a:xfrm>
            <a:off x="188464" y="473342"/>
            <a:ext cx="45091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6.</a:t>
            </a:r>
            <a:r>
              <a:rPr lang="zh-TW" altLang="en-US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31170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38AAED-8E5D-34CF-08A2-F9E3DCE50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3DBB9F-1435-26B7-6662-1FD01DF54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5362" name="Picture 2" descr="the sun is setting over a mountain range">
            <a:extLst>
              <a:ext uri="{FF2B5EF4-FFF2-40B4-BE49-F238E27FC236}">
                <a16:creationId xmlns:a16="http://schemas.microsoft.com/office/drawing/2014/main" id="{1AE08D3A-A14F-9DC3-2F29-E5A4A6650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7227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a woman standing in a field with her hair blowing in the wind">
            <a:extLst>
              <a:ext uri="{FF2B5EF4-FFF2-40B4-BE49-F238E27FC236}">
                <a16:creationId xmlns:a16="http://schemas.microsoft.com/office/drawing/2014/main" id="{F7CFB26C-F639-19FC-F0CA-087E64FBC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6C59E99-28A1-E96A-2333-DEE13F0CA65D}"/>
              </a:ext>
            </a:extLst>
          </p:cNvPr>
          <p:cNvSpPr txBox="1"/>
          <p:nvPr/>
        </p:nvSpPr>
        <p:spPr>
          <a:xfrm>
            <a:off x="188464" y="473342"/>
            <a:ext cx="45091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600" dirty="0">
                <a:solidFill>
                  <a:schemeClr val="accent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7.</a:t>
            </a:r>
            <a:r>
              <a:rPr lang="zh-TW" altLang="en-US" sz="9600" dirty="0">
                <a:solidFill>
                  <a:schemeClr val="accent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28252041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2A1E43-722B-B2AB-9A4E-D710F8623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5B603C-E6EC-064E-EACB-6ED19F96A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6386" name="Picture 2" descr="mountains and tree range during golden hour">
            <a:extLst>
              <a:ext uri="{FF2B5EF4-FFF2-40B4-BE49-F238E27FC236}">
                <a16:creationId xmlns:a16="http://schemas.microsoft.com/office/drawing/2014/main" id="{7A6E8405-07FB-D1A9-168E-D5A21B8D7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a woman standing in a field with her hair blowing in the wind">
            <a:extLst>
              <a:ext uri="{FF2B5EF4-FFF2-40B4-BE49-F238E27FC236}">
                <a16:creationId xmlns:a16="http://schemas.microsoft.com/office/drawing/2014/main" id="{130A7A3B-0058-285F-C5D5-5D3DCB9AE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9500" y="72136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06378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everal unsuccessful attempts at a red arrow that missed the target on a light red background. Failure in attempts to achieve goals. 3d render illustration">
            <a:extLst>
              <a:ext uri="{FF2B5EF4-FFF2-40B4-BE49-F238E27FC236}">
                <a16:creationId xmlns:a16="http://schemas.microsoft.com/office/drawing/2014/main" id="{29F035F0-F4F4-B790-2B61-80C9748B2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6C59E99-28A1-E96A-2333-DEE13F0CA65D}"/>
              </a:ext>
            </a:extLst>
          </p:cNvPr>
          <p:cNvSpPr txBox="1"/>
          <p:nvPr/>
        </p:nvSpPr>
        <p:spPr>
          <a:xfrm>
            <a:off x="188464" y="473342"/>
            <a:ext cx="45091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目標</a:t>
            </a:r>
          </a:p>
        </p:txBody>
      </p:sp>
      <p:pic>
        <p:nvPicPr>
          <p:cNvPr id="3" name="Picture 2" descr="winding road through mountain">
            <a:extLst>
              <a:ext uri="{FF2B5EF4-FFF2-40B4-BE49-F238E27FC236}">
                <a16:creationId xmlns:a16="http://schemas.microsoft.com/office/drawing/2014/main" id="{763F1FBD-D2BB-9644-290C-E9685890A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09467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3328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inding road through mountain">
            <a:extLst>
              <a:ext uri="{FF2B5EF4-FFF2-40B4-BE49-F238E27FC236}">
                <a16:creationId xmlns:a16="http://schemas.microsoft.com/office/drawing/2014/main" id="{1E297C6D-F3CA-D8FB-2E1E-41E9EAE9D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61061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CDBE35-33E5-2B90-BE69-AE8C8605B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03D49A-1C27-EB6A-CECE-2EB15CE9E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102" name="Picture 6" descr="a very tall mountain covered in snow under a blue sky">
            <a:extLst>
              <a:ext uri="{FF2B5EF4-FFF2-40B4-BE49-F238E27FC236}">
                <a16:creationId xmlns:a16="http://schemas.microsoft.com/office/drawing/2014/main" id="{51B2D6FD-D6E9-D81B-FAAF-8739A3A05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6176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138323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red and white no smoking sign">
            <a:extLst>
              <a:ext uri="{FF2B5EF4-FFF2-40B4-BE49-F238E27FC236}">
                <a16:creationId xmlns:a16="http://schemas.microsoft.com/office/drawing/2014/main" id="{2625502B-5D8B-8322-A899-B25CEBEA9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6C59E99-28A1-E96A-2333-DEE13F0CA65D}"/>
              </a:ext>
            </a:extLst>
          </p:cNvPr>
          <p:cNvSpPr txBox="1"/>
          <p:nvPr/>
        </p:nvSpPr>
        <p:spPr>
          <a:xfrm>
            <a:off x="188464" y="473342"/>
            <a:ext cx="45091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404999007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6F0B1B-0AB7-2129-2E60-2A382A450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688CBFA-2C98-ED9A-5763-AD93A0CA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266" name="Picture 2" descr="a black and white photo of raindrops in a puddle">
            <a:extLst>
              <a:ext uri="{FF2B5EF4-FFF2-40B4-BE49-F238E27FC236}">
                <a16:creationId xmlns:a16="http://schemas.microsoft.com/office/drawing/2014/main" id="{41FEA603-5C53-350A-74B8-B277D08BF5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215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5371505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a person's legs are covered in mud and water">
            <a:extLst>
              <a:ext uri="{FF2B5EF4-FFF2-40B4-BE49-F238E27FC236}">
                <a16:creationId xmlns:a16="http://schemas.microsoft.com/office/drawing/2014/main" id="{7A98A8B4-6187-4E76-6F5D-6C75AE3C27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6C59E99-28A1-E96A-2333-DEE13F0CA65D}"/>
              </a:ext>
            </a:extLst>
          </p:cNvPr>
          <p:cNvSpPr txBox="1"/>
          <p:nvPr/>
        </p:nvSpPr>
        <p:spPr>
          <a:xfrm>
            <a:off x="188464" y="473342"/>
            <a:ext cx="45091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2794579726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8D1149-C474-30B8-328B-51D24B5E3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B6B7C4-670C-6A7D-A432-9EC4FACB7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2290" name="Picture 2" descr="a man climbing up the side of a cliff">
            <a:extLst>
              <a:ext uri="{FF2B5EF4-FFF2-40B4-BE49-F238E27FC236}">
                <a16:creationId xmlns:a16="http://schemas.microsoft.com/office/drawing/2014/main" id="{263BD516-BB64-7BD6-FCE6-B497559B7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 man in a space suit standing on a spiral staircase">
            <a:extLst>
              <a:ext uri="{FF2B5EF4-FFF2-40B4-BE49-F238E27FC236}">
                <a16:creationId xmlns:a16="http://schemas.microsoft.com/office/drawing/2014/main" id="{DBC7815A-43A3-17BE-0CE2-293802A83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992937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226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a man in a space suit standing on a spiral staircase">
            <a:extLst>
              <a:ext uri="{FF2B5EF4-FFF2-40B4-BE49-F238E27FC236}">
                <a16:creationId xmlns:a16="http://schemas.microsoft.com/office/drawing/2014/main" id="{9ACA1A93-C3B0-81AA-4528-2EEC3A004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6C59E99-28A1-E96A-2333-DEE13F0CA65D}"/>
              </a:ext>
            </a:extLst>
          </p:cNvPr>
          <p:cNvSpPr txBox="1"/>
          <p:nvPr/>
        </p:nvSpPr>
        <p:spPr>
          <a:xfrm>
            <a:off x="188464" y="473342"/>
            <a:ext cx="45091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4.</a:t>
            </a:r>
            <a:r>
              <a:rPr lang="zh-TW" altLang="en-US" sz="96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36444299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656</Words>
  <Application>Microsoft Office PowerPoint</Application>
  <PresentationFormat>寬螢幕</PresentationFormat>
  <Paragraphs>69</Paragraphs>
  <Slides>16</Slides>
  <Notes>16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2" baseType="lpstr">
      <vt:lpstr>微軟正黑體</vt:lpstr>
      <vt:lpstr>標楷體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冒險故事 (Animaze)</dc:title>
  <dc:creator>cg</dc:creator>
  <cp:lastModifiedBy>A4709</cp:lastModifiedBy>
  <cp:revision>28</cp:revision>
  <dcterms:created xsi:type="dcterms:W3CDTF">2024-09-20T04:54:34Z</dcterms:created>
  <dcterms:modified xsi:type="dcterms:W3CDTF">2024-10-22T12:42:17Z</dcterms:modified>
</cp:coreProperties>
</file>